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2.jpeg>
</file>

<file path=ppt/media/image3.jpeg>
</file>

<file path=ppt/media/image4.jpe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0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772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915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04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3056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858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682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90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75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550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78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Branch and Bound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			</a:t>
            </a:r>
          </a:p>
          <a:p>
            <a:r>
              <a:rPr lang="en-IN" dirty="0"/>
              <a:t>	</a:t>
            </a:r>
            <a:r>
              <a:rPr lang="en-IN" dirty="0" smtClean="0"/>
              <a:t>		K. Rajesh Rao</a:t>
            </a:r>
          </a:p>
          <a:p>
            <a:r>
              <a:rPr lang="en-IN" dirty="0" smtClean="0"/>
              <a:t>				   Asst. Professor- Senior</a:t>
            </a:r>
          </a:p>
          <a:p>
            <a:r>
              <a:rPr lang="en-IN" dirty="0" smtClean="0"/>
              <a:t>			      Dept. of ICT, MIT</a:t>
            </a:r>
            <a:endParaRPr lang="en-IN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4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91"/>
    </mc:Choice>
    <mc:Fallback xmlns="">
      <p:transition spd="slow" advTm="22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Basics</a:t>
            </a:r>
          </a:p>
          <a:p>
            <a:r>
              <a:rPr lang="en-IN" dirty="0" smtClean="0"/>
              <a:t>Comparison with Backtracking</a:t>
            </a:r>
          </a:p>
          <a:p>
            <a:r>
              <a:rPr lang="en-IN" dirty="0" smtClean="0"/>
              <a:t>0/1 Knapsack</a:t>
            </a:r>
          </a:p>
          <a:p>
            <a:r>
              <a:rPr lang="en-IN" dirty="0" smtClean="0"/>
              <a:t>Max Clique</a:t>
            </a:r>
          </a:p>
          <a:p>
            <a:r>
              <a:rPr lang="en-IN" dirty="0" smtClean="0"/>
              <a:t>Travelling Salesperson Problem (TSP)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14"/>
    </mc:Choice>
    <mc:Fallback xmlns="">
      <p:transition spd="slow" advTm="2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Branch and Bound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Basics</a:t>
            </a:r>
          </a:p>
          <a:p>
            <a:r>
              <a:rPr lang="en-IN" dirty="0"/>
              <a:t>Comparison with Backtracking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2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339"/>
    </mc:Choice>
    <mc:Fallback xmlns="">
      <p:transition spd="slow" advTm="102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Ways to select the next E-node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First In, First Out</a:t>
            </a:r>
          </a:p>
          <a:p>
            <a:r>
              <a:rPr lang="en-IN" dirty="0" smtClean="0"/>
              <a:t>Least cost or Max Profit</a:t>
            </a:r>
            <a:endParaRPr lang="en-IN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71"/>
    </mc:Choice>
    <mc:Fallback xmlns="">
      <p:transition spd="slow" advTm="52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0/1 Knapsack – First In, First Out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65" y="1476103"/>
            <a:ext cx="6152605" cy="4911634"/>
          </a:xfr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9563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5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224"/>
    </mc:Choice>
    <mc:Fallback xmlns="">
      <p:transition spd="slow" advTm="182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0/1 Knapsack – </a:t>
            </a:r>
            <a:r>
              <a:rPr lang="en-IN" dirty="0" smtClean="0"/>
              <a:t>Max Profit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30" y="1825625"/>
            <a:ext cx="5590902" cy="4705804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90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327"/>
    </mc:Choice>
    <mc:Fallback xmlns="">
      <p:transition spd="slow" advTm="192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3588" y="365125"/>
            <a:ext cx="10400211" cy="614589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>Max Clique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87335" y="1149533"/>
            <a:ext cx="5760719" cy="5421085"/>
          </a:xfr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73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32"/>
    </mc:Choice>
    <mc:Fallback xmlns="">
      <p:transition spd="slow" advTm="327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651" y="182246"/>
            <a:ext cx="10374086" cy="679904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>Travelling Salesperson Problem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24492" y="1260569"/>
            <a:ext cx="5826035" cy="5029199"/>
          </a:xfr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98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16"/>
    </mc:Choice>
    <mc:Fallback>
      <p:transition spd="slow" advTm="211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03c8e6e-8136-4d7d-af1c-024f8e6687c9" xsi:nil="true"/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SharedWithUsers xmlns="6464b784-94fc-4d5d-8912-f9bf35373677">
      <UserInfo>
        <DisplayName/>
        <AccountId xsi:nil="true"/>
        <AccountType/>
      </UserInfo>
    </SharedWithUsers>
    <Modifiedby xmlns="803c8e6e-8136-4d7d-af1c-024f8e6687c9">
      <UserInfo>
        <DisplayName/>
        <AccountId xsi:nil="true"/>
        <AccountType/>
      </UserInfo>
    </Modifiedby>
  </documentManagement>
</p:properties>
</file>

<file path=customXml/itemProps1.xml><?xml version="1.0" encoding="utf-8"?>
<ds:datastoreItem xmlns:ds="http://schemas.openxmlformats.org/officeDocument/2006/customXml" ds:itemID="{D55C44D1-C8B4-4224-ADCD-6138DCB21D2A}"/>
</file>

<file path=customXml/itemProps2.xml><?xml version="1.0" encoding="utf-8"?>
<ds:datastoreItem xmlns:ds="http://schemas.openxmlformats.org/officeDocument/2006/customXml" ds:itemID="{D126D1FB-0112-4CB5-956E-CBBBFEDB4B7B}"/>
</file>

<file path=customXml/itemProps3.xml><?xml version="1.0" encoding="utf-8"?>
<ds:datastoreItem xmlns:ds="http://schemas.openxmlformats.org/officeDocument/2006/customXml" ds:itemID="{4577CB09-F4F3-4E7D-A1CD-70BAF64BDA53}"/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88</Words>
  <Application>Microsoft Office PowerPoint</Application>
  <PresentationFormat>Widescreen</PresentationFormat>
  <Paragraphs>21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Branch and Bound</vt:lpstr>
      <vt:lpstr>Contents</vt:lpstr>
      <vt:lpstr>Branch and Bound</vt:lpstr>
      <vt:lpstr>Ways to select the next E-node</vt:lpstr>
      <vt:lpstr>0/1 Knapsack – First In, First Out</vt:lpstr>
      <vt:lpstr>0/1 Knapsack – Max Profit</vt:lpstr>
      <vt:lpstr>Max Clique</vt:lpstr>
      <vt:lpstr>Travelling Salesperson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and Bound</dc:title>
  <dc:creator>rajesh k</dc:creator>
  <cp:lastModifiedBy>rajesh k</cp:lastModifiedBy>
  <cp:revision>22</cp:revision>
  <dcterms:created xsi:type="dcterms:W3CDTF">2020-04-16T11:25:58Z</dcterms:created>
  <dcterms:modified xsi:type="dcterms:W3CDTF">2020-04-20T12:06:29Z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>117000.000000000</vt:lpwstr>
  </property>
  <property fmtid="{D5CDD505-2E9C-101B-9397-08002B2CF9AE}" pid="3" name="xd_ProgID">
    <vt:lpwstr/>
  </property>
  <property fmtid="{D5CDD505-2E9C-101B-9397-08002B2CF9AE}" pid="4" name="MediaServiceImageTags">
    <vt:lpwstr/>
  </property>
  <property fmtid="{D5CDD505-2E9C-101B-9397-08002B2CF9AE}" pid="5" name="ContentTypeId">
    <vt:lpwstr>0x010100C93ACEB14D7C914C9A66454C530220F9</vt:lpwstr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